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Pavlásková" userId="3dde1b521bc4e1bd" providerId="LiveId" clId="{90FC0A95-3055-4420-8DA6-2E27DF9CCC5A}"/>
    <pc:docChg chg="undo custSel modSld">
      <pc:chgData name="Lucie Pavlásková" userId="3dde1b521bc4e1bd" providerId="LiveId" clId="{90FC0A95-3055-4420-8DA6-2E27DF9CCC5A}" dt="2022-06-01T09:36:12.183" v="449" actId="14100"/>
      <pc:docMkLst>
        <pc:docMk/>
      </pc:docMkLst>
      <pc:sldChg chg="addSp delSp modSp mod">
        <pc:chgData name="Lucie Pavlásková" userId="3dde1b521bc4e1bd" providerId="LiveId" clId="{90FC0A95-3055-4420-8DA6-2E27DF9CCC5A}" dt="2022-06-01T09:36:12.183" v="449" actId="14100"/>
        <pc:sldMkLst>
          <pc:docMk/>
          <pc:sldMk cId="2348801424" sldId="256"/>
        </pc:sldMkLst>
        <pc:spChg chg="del mod">
          <ac:chgData name="Lucie Pavlásková" userId="3dde1b521bc4e1bd" providerId="LiveId" clId="{90FC0A95-3055-4420-8DA6-2E27DF9CCC5A}" dt="2022-06-01T09:11:53.471" v="92" actId="21"/>
          <ac:spMkLst>
            <pc:docMk/>
            <pc:sldMk cId="2348801424" sldId="256"/>
            <ac:spMk id="2" creationId="{3C29E707-A41B-3C98-C216-C4FD1E097915}"/>
          </ac:spMkLst>
        </pc:spChg>
        <pc:spChg chg="add mod">
          <ac:chgData name="Lucie Pavlásková" userId="3dde1b521bc4e1bd" providerId="LiveId" clId="{90FC0A95-3055-4420-8DA6-2E27DF9CCC5A}" dt="2022-06-01T09:30:44.161" v="231" actId="20577"/>
          <ac:spMkLst>
            <pc:docMk/>
            <pc:sldMk cId="2348801424" sldId="256"/>
            <ac:spMk id="5" creationId="{54B16626-3A5E-CB1A-6176-354483084A95}"/>
          </ac:spMkLst>
        </pc:spChg>
        <pc:spChg chg="add mod">
          <ac:chgData name="Lucie Pavlásková" userId="3dde1b521bc4e1bd" providerId="LiveId" clId="{90FC0A95-3055-4420-8DA6-2E27DF9CCC5A}" dt="2022-06-01T09:36:12.183" v="449" actId="14100"/>
          <ac:spMkLst>
            <pc:docMk/>
            <pc:sldMk cId="2348801424" sldId="256"/>
            <ac:spMk id="6" creationId="{F131D7B9-B069-DC92-D862-C750A2985FC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2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79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4333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203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807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858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567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4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0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6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6/1/2022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035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05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32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010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6/1/2022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09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4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04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birejtoner.cz/cs/pages/seznam-vhodnych-tone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54B16626-3A5E-CB1A-6176-354483084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478172"/>
            <a:ext cx="7766936" cy="612397"/>
          </a:xfrm>
        </p:spPr>
        <p:txBody>
          <a:bodyPr/>
          <a:lstStyle/>
          <a:p>
            <a:pPr algn="ctr"/>
            <a:r>
              <a:rPr lang="cs-CZ" sz="3000" dirty="0">
                <a:solidFill>
                  <a:schemeClr val="accent2">
                    <a:lumMod val="75000"/>
                  </a:schemeClr>
                </a:solidFill>
              </a:rPr>
              <a:t>ZPĚTNÝ ODBĚR TONERŮ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759371-AD55-8FFD-D001-F1A8064D9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607735" y="7952762"/>
            <a:ext cx="7766936" cy="402671"/>
          </a:xfrm>
        </p:spPr>
        <p:txBody>
          <a:bodyPr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F131D7B9-B069-DC92-D862-C750A2985FC1}"/>
              </a:ext>
            </a:extLst>
          </p:cNvPr>
          <p:cNvSpPr txBox="1">
            <a:spLocks/>
          </p:cNvSpPr>
          <p:nvPr/>
        </p:nvSpPr>
        <p:spPr>
          <a:xfrm>
            <a:off x="1507067" y="1233182"/>
            <a:ext cx="7766936" cy="610718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</a:t>
            </a: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</a:t>
            </a: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Obec Hýskov se zapojila do </a:t>
            </a:r>
            <a:r>
              <a:rPr lang="cs-CZ" sz="1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ekologicko</a:t>
            </a: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charitativně zaměřeného projektu SBÍREJ-TONER, jehož cílem je ochrana životního prostředí a peněžní pomoc mentálně postiženým.</a:t>
            </a:r>
            <a:b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Tonery, určené k renovaci, můžete odložit do sběrného boxu v kanceláři poplatků Obecního úřadu Hýskov. </a:t>
            </a: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Odkládejte pouze </a:t>
            </a:r>
            <a:r>
              <a:rPr lang="cs-CZ" sz="1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ORIGINÁLNÍ</a:t>
            </a: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tonery.</a:t>
            </a:r>
            <a:b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br>
              <a:rPr lang="cs-CZ" sz="1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Jednotlivé tonery před vhozením do sběrného boxu jen nutné zabalit do obalu, novin nebo sáčku. </a:t>
            </a: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Seznam vhodných tonerů a více informací najdete zde </a:t>
            </a:r>
            <a:r>
              <a:rPr lang="cs-CZ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sbirejtoner.cz</a:t>
            </a:r>
            <a:endParaRPr lang="cs-CZ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</a:t>
            </a:r>
          </a:p>
          <a:p>
            <a:pPr algn="l"/>
            <a:r>
              <a:rPr lang="cs-C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DĚKUJEME, ŽE POMÁHÁTE</a:t>
            </a:r>
          </a:p>
          <a:p>
            <a:pPr algn="l"/>
            <a:endParaRPr lang="cs-CZ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cs-CZ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br>
              <a:rPr lang="cs-CZ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80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</TotalTime>
  <Words>104</Words>
  <Application>Microsoft Office PowerPoint</Application>
  <PresentationFormat>Širokoúhlá obrazovka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Trebuchet MS</vt:lpstr>
      <vt:lpstr>Wingdings 3</vt:lpstr>
      <vt:lpstr>Fazeta</vt:lpstr>
      <vt:lpstr>ZPĚTNÝ ODBĚR TONERŮ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        Obec Hýskov se zapojila do ekologicko - charitativně zaměřeného projektu SBÍREJ-TONER, jehož cílem je ochrana životního prostředí a peněžní pomoc mentálně postiženým.  Tonery, určené k renovaci, můžete odložit do sběrného boxu v kanceláři poplatků Obecního úřadu Hýskov.   Odkládejte pouze ORIGINÁLNÍ tonery.    Jednotlivé tonery před vhozením do sběrného boxu jen nutné zabalit do obalu, novin nebo sáčku.   Seznam vhodných tonerů a více informací najdete zde sbirejtoner.cz </dc:title>
  <dc:creator>Lucie Pavlásková</dc:creator>
  <cp:lastModifiedBy>Lucie Pavlásková</cp:lastModifiedBy>
  <cp:revision>2</cp:revision>
  <dcterms:created xsi:type="dcterms:W3CDTF">2022-05-31T10:34:12Z</dcterms:created>
  <dcterms:modified xsi:type="dcterms:W3CDTF">2022-06-01T09:36:16Z</dcterms:modified>
</cp:coreProperties>
</file>